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618" autoAdjust="0"/>
  </p:normalViewPr>
  <p:slideViewPr>
    <p:cSldViewPr snapToGrid="0">
      <p:cViewPr>
        <p:scale>
          <a:sx n="102" d="100"/>
          <a:sy n="102" d="100"/>
        </p:scale>
        <p:origin x="-754" y="-259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0169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ace.com/" TargetMode="External"/><Relationship Id="rId2" Type="http://schemas.openxmlformats.org/officeDocument/2006/relationships/hyperlink" Target="https://sites.google.com/site/novaiso69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4686300"/>
            <a:ext cx="6314536" cy="342900"/>
          </a:xfrm>
        </p:spPr>
        <p:txBody>
          <a:bodyPr/>
          <a:lstStyle/>
          <a:p>
            <a:r>
              <a:rPr lang="cs-CZ" altLang="cs-CZ" dirty="0"/>
              <a:t>Bohatství Země – ESF a </a:t>
            </a:r>
            <a:r>
              <a:rPr lang="cs-CZ" altLang="cs-CZ" dirty="0" err="1"/>
              <a:t>PřF</a:t>
            </a:r>
            <a:r>
              <a:rPr lang="cs-CZ" altLang="cs-CZ" dirty="0"/>
              <a:t> MU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7999" y="4686300"/>
            <a:ext cx="1833113" cy="3429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Program workshopu a harmonogram soutěže Bohatství Země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Bohatství Země – ESF a </a:t>
            </a:r>
            <a:r>
              <a:rPr lang="cs-CZ" altLang="cs-CZ" dirty="0" err="1"/>
              <a:t>PřF</a:t>
            </a:r>
            <a:r>
              <a:rPr lang="cs-CZ" altLang="cs-CZ" dirty="0"/>
              <a:t> MU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895739"/>
            <a:ext cx="8082321" cy="3703646"/>
          </a:xfrm>
        </p:spPr>
        <p:txBody>
          <a:bodyPr/>
          <a:lstStyle/>
          <a:p>
            <a:r>
              <a:rPr lang="cs-CZ" altLang="cs-CZ" dirty="0"/>
              <a:t>Představení organizačního týmu</a:t>
            </a:r>
          </a:p>
          <a:p>
            <a:r>
              <a:rPr lang="cs-CZ" altLang="cs-CZ" dirty="0"/>
              <a:t>Stručné představení harmonogramu soutěže a hodnotících kritérií</a:t>
            </a:r>
          </a:p>
          <a:p>
            <a:r>
              <a:rPr lang="cs-CZ" altLang="cs-CZ" dirty="0"/>
              <a:t>Upřesňující informace k zadání a postupu soutěže</a:t>
            </a:r>
          </a:p>
          <a:p>
            <a:r>
              <a:rPr lang="cs-CZ" altLang="cs-CZ" dirty="0"/>
              <a:t>Možnost konzultací</a:t>
            </a:r>
          </a:p>
          <a:p>
            <a:r>
              <a:rPr lang="cs-CZ" altLang="cs-CZ" dirty="0"/>
              <a:t>Dotazy, diskuse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257" y="778840"/>
            <a:ext cx="8086635" cy="485775"/>
          </a:xfrm>
        </p:spPr>
        <p:txBody>
          <a:bodyPr/>
          <a:lstStyle/>
          <a:p>
            <a:r>
              <a:rPr lang="cs-CZ" dirty="0"/>
              <a:t>Harmonogram soutěže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927" y="1363995"/>
            <a:ext cx="8082321" cy="3086100"/>
          </a:xfrm>
        </p:spPr>
        <p:txBody>
          <a:bodyPr/>
          <a:lstStyle/>
          <a:p>
            <a:r>
              <a:rPr lang="cs-CZ" sz="2000" dirty="0" smtClean="0"/>
              <a:t>5.10.2018 </a:t>
            </a:r>
            <a:r>
              <a:rPr lang="cs-CZ" sz="2000" dirty="0"/>
              <a:t>– úvodní workshop, zadání soutěžního úkolu</a:t>
            </a:r>
          </a:p>
          <a:p>
            <a:r>
              <a:rPr lang="cs-CZ" sz="2000" dirty="0" smtClean="0"/>
              <a:t>12.10.2018 </a:t>
            </a:r>
            <a:r>
              <a:rPr lang="cs-CZ" sz="2000" dirty="0"/>
              <a:t>– </a:t>
            </a:r>
            <a:r>
              <a:rPr lang="cs-CZ" sz="2000" dirty="0" smtClean="0"/>
              <a:t>„přednáškový“ workshop k problematice soutěžního </a:t>
            </a:r>
            <a:r>
              <a:rPr lang="cs-CZ" sz="2000" dirty="0" smtClean="0"/>
              <a:t>úkolu, </a:t>
            </a:r>
            <a:r>
              <a:rPr lang="cs-CZ" sz="2000" dirty="0" err="1" smtClean="0"/>
              <a:t>PřF</a:t>
            </a:r>
            <a:r>
              <a:rPr lang="cs-CZ" sz="2000" dirty="0" smtClean="0"/>
              <a:t> MU Kotlářská, aula</a:t>
            </a:r>
            <a:endParaRPr lang="cs-CZ" sz="2000" dirty="0"/>
          </a:p>
          <a:p>
            <a:r>
              <a:rPr lang="cs-CZ" sz="2000" dirty="0"/>
              <a:t>Listopad </a:t>
            </a:r>
            <a:r>
              <a:rPr lang="cs-CZ" sz="2000" dirty="0" smtClean="0"/>
              <a:t>2018 </a:t>
            </a:r>
            <a:r>
              <a:rPr lang="cs-CZ" sz="2000" dirty="0"/>
              <a:t>– exkurze </a:t>
            </a:r>
          </a:p>
          <a:p>
            <a:r>
              <a:rPr lang="cs-CZ" sz="2000" dirty="0" smtClean="0"/>
              <a:t>30.11.2018 </a:t>
            </a:r>
            <a:r>
              <a:rPr lang="cs-CZ" sz="2000" dirty="0"/>
              <a:t>– odevzdání rešeršní části soutěžního úkolu</a:t>
            </a:r>
          </a:p>
          <a:p>
            <a:r>
              <a:rPr lang="cs-CZ" sz="2000" dirty="0" smtClean="0"/>
              <a:t>31.1.2019 </a:t>
            </a:r>
            <a:r>
              <a:rPr lang="cs-CZ" sz="2000" dirty="0"/>
              <a:t>- odevzdání výpočtů</a:t>
            </a:r>
          </a:p>
          <a:p>
            <a:r>
              <a:rPr lang="cs-CZ" sz="2000" dirty="0" smtClean="0"/>
              <a:t>28.2.2019 </a:t>
            </a:r>
            <a:r>
              <a:rPr lang="cs-CZ" sz="2000" dirty="0"/>
              <a:t>– odevzdání projektů</a:t>
            </a:r>
          </a:p>
          <a:p>
            <a:r>
              <a:rPr lang="cs-CZ" sz="2000" dirty="0" smtClean="0"/>
              <a:t>25. – 26.3.2019 </a:t>
            </a:r>
            <a:r>
              <a:rPr lang="cs-CZ" sz="2000" dirty="0"/>
              <a:t>– finální workshop a obhajoba </a:t>
            </a:r>
            <a:r>
              <a:rPr lang="cs-CZ" sz="2000" dirty="0" smtClean="0"/>
              <a:t>projektů, Kaprálův mlýn, Ochoz u Brna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Bohatství Země – ESF a </a:t>
            </a:r>
            <a:r>
              <a:rPr lang="cs-CZ" altLang="cs-CZ" dirty="0" err="1"/>
              <a:t>PřF</a:t>
            </a:r>
            <a:r>
              <a:rPr lang="cs-CZ" altLang="cs-CZ"/>
              <a:t> MU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91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Požadavky na soutěžní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596" y="1373325"/>
            <a:ext cx="8082321" cy="3086100"/>
          </a:xfrm>
        </p:spPr>
        <p:txBody>
          <a:bodyPr/>
          <a:lstStyle/>
          <a:p>
            <a:r>
              <a:rPr lang="cs-CZ" altLang="cs-CZ" sz="1800" dirty="0"/>
              <a:t>Rozsah – plně na uvážení řešitelských týmů – ale rozhoduje kvalita studie, nikoliv kvantita</a:t>
            </a:r>
          </a:p>
          <a:p>
            <a:r>
              <a:rPr lang="cs-CZ" altLang="cs-CZ" sz="1800" dirty="0"/>
              <a:t>Bude-li čerpáno z literárních a jiných odborných zdrojů, je nutno je řádně citovat – viz např.: </a:t>
            </a:r>
            <a:r>
              <a:rPr lang="cs-CZ" altLang="cs-CZ" sz="1800" dirty="0">
                <a:hlinkClick r:id="rId2"/>
              </a:rPr>
              <a:t>https://sites.google.com/</a:t>
            </a:r>
            <a:r>
              <a:rPr lang="cs-CZ" altLang="cs-CZ" sz="1800" dirty="0" err="1">
                <a:hlinkClick r:id="rId2"/>
              </a:rPr>
              <a:t>site</a:t>
            </a:r>
            <a:r>
              <a:rPr lang="cs-CZ" altLang="cs-CZ" sz="1800" dirty="0">
                <a:hlinkClick r:id="rId2"/>
              </a:rPr>
              <a:t>/novaiso690/</a:t>
            </a:r>
            <a:r>
              <a:rPr lang="cs-CZ" altLang="cs-CZ" sz="1800" dirty="0"/>
              <a:t>, </a:t>
            </a:r>
            <a:r>
              <a:rPr lang="cs-CZ" altLang="cs-CZ" sz="1800" dirty="0">
                <a:hlinkClick r:id="rId3"/>
              </a:rPr>
              <a:t>https://www.citace.com</a:t>
            </a:r>
            <a:r>
              <a:rPr lang="cs-CZ" altLang="cs-CZ" sz="1800" dirty="0" smtClean="0">
                <a:hlinkClick r:id="rId3"/>
              </a:rPr>
              <a:t>/</a:t>
            </a:r>
            <a:r>
              <a:rPr lang="cs-CZ" altLang="cs-CZ" sz="1800" dirty="0" smtClean="0"/>
              <a:t>, </a:t>
            </a:r>
            <a:r>
              <a:rPr lang="cs-CZ" altLang="cs-CZ" sz="1800" dirty="0" smtClean="0">
                <a:solidFill>
                  <a:srgbClr val="FF0000"/>
                </a:solidFill>
              </a:rPr>
              <a:t>plagiátorství </a:t>
            </a:r>
            <a:r>
              <a:rPr lang="cs-CZ" altLang="cs-CZ" sz="1800" dirty="0">
                <a:solidFill>
                  <a:srgbClr val="FF0000"/>
                </a:solidFill>
              </a:rPr>
              <a:t>může být důvodem vyřazení týmu ze soutěže</a:t>
            </a:r>
          </a:p>
          <a:p>
            <a:r>
              <a:rPr lang="cs-CZ" altLang="cs-CZ" sz="1800" dirty="0"/>
              <a:t>Rozdělení kompetencí uvnitř týmů – plně v kompetenci soutěžních týmů, platí zásada, že za výsledek je odpovědný celý soutěžní tým, ne jednotliví členové týmu</a:t>
            </a:r>
          </a:p>
          <a:p>
            <a:r>
              <a:rPr lang="cs-CZ" altLang="cs-CZ" sz="1800" dirty="0"/>
              <a:t>Na finální workshop nutnost přípravy </a:t>
            </a:r>
            <a:r>
              <a:rPr lang="cs-CZ" altLang="cs-CZ" sz="1800" dirty="0" err="1"/>
              <a:t>Powerpointové</a:t>
            </a:r>
            <a:r>
              <a:rPr lang="cs-CZ" altLang="cs-CZ" sz="1800" dirty="0"/>
              <a:t> prezentace vystihující dosažené výsledky – celková délka obhajoby výsledků cca 30 min. (úvodní prezentace, diskuse)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409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Odměny vítězům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Členové prvních tří týmů mohou být přijati na ESF MU a na obor Geologie na </a:t>
            </a:r>
            <a:r>
              <a:rPr lang="cs-CZ" dirty="0" err="1" smtClean="0"/>
              <a:t>PřF</a:t>
            </a:r>
            <a:r>
              <a:rPr lang="cs-CZ" dirty="0" smtClean="0"/>
              <a:t> MU bez přijímacích zkoušek!!!</a:t>
            </a:r>
          </a:p>
          <a:p>
            <a:r>
              <a:rPr lang="cs-CZ" dirty="0" smtClean="0"/>
              <a:t>Drobné věcné dary a dobrý pocit z kvalitně odvedené práce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Bohatství Země – ESF a </a:t>
            </a:r>
            <a:r>
              <a:rPr lang="cs-CZ" altLang="cs-CZ" dirty="0" err="1"/>
              <a:t>PřF</a:t>
            </a:r>
            <a:r>
              <a:rPr lang="cs-CZ" altLang="cs-CZ" dirty="0"/>
              <a:t> MU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</a:t>
            </a:r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pozornost</a:t>
            </a:r>
            <a:r>
              <a:rPr lang="en-US" dirty="0"/>
              <a:t> a </a:t>
            </a:r>
            <a:r>
              <a:rPr lang="en-US" dirty="0" smtClean="0"/>
              <a:t>bud</a:t>
            </a:r>
            <a:r>
              <a:rPr lang="cs-CZ" dirty="0" err="1" smtClean="0"/>
              <a:t>eme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těšit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výsledky</a:t>
            </a:r>
            <a:r>
              <a:rPr lang="en-US" dirty="0"/>
              <a:t>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506</TotalTime>
  <Words>291</Words>
  <Application>Microsoft Office PowerPoint</Application>
  <PresentationFormat>Předvádění na obrazovce (16:9)</PresentationFormat>
  <Paragraphs>38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Prezentace_MU_CZ</vt:lpstr>
      <vt:lpstr>Program workshopu a harmonogram soutěže Bohatství Země</vt:lpstr>
      <vt:lpstr>Prezentace aplikace PowerPoint</vt:lpstr>
      <vt:lpstr>Harmonogram soutěže</vt:lpstr>
      <vt:lpstr>Požadavky na soutěžní práci</vt:lpstr>
      <vt:lpstr>Odměny vítězům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Zachovalova</cp:lastModifiedBy>
  <cp:revision>25</cp:revision>
  <cp:lastPrinted>1601-01-01T00:00:00Z</cp:lastPrinted>
  <dcterms:created xsi:type="dcterms:W3CDTF">2015-11-23T07:04:47Z</dcterms:created>
  <dcterms:modified xsi:type="dcterms:W3CDTF">2018-10-04T16:22:59Z</dcterms:modified>
</cp:coreProperties>
</file>