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75" d="100"/>
          <a:sy n="75" d="100"/>
        </p:scale>
        <p:origin x="1088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41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nada@mail.muni.cz" TargetMode="External"/><Relationship Id="rId2" Type="http://schemas.openxmlformats.org/officeDocument/2006/relationships/hyperlink" Target="mailto:dagmar.linnert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Úvodní workshop</a:t>
            </a:r>
            <a:br>
              <a:rPr lang="cs-CZ" altLang="cs-CZ" dirty="0" smtClean="0"/>
            </a:br>
            <a:r>
              <a:rPr lang="cs-CZ" altLang="cs-CZ" dirty="0" smtClean="0"/>
              <a:t>Bohatství země, 5. 10. 2018</a:t>
            </a:r>
            <a:br>
              <a:rPr lang="cs-CZ" altLang="cs-CZ" dirty="0" smtClean="0"/>
            </a:br>
            <a:r>
              <a:rPr lang="cs-CZ" altLang="cs-CZ" sz="2400" dirty="0" smtClean="0"/>
              <a:t>Dagmar </a:t>
            </a:r>
            <a:r>
              <a:rPr lang="cs-CZ" altLang="cs-CZ" sz="2400" dirty="0" err="1" smtClean="0"/>
              <a:t>Linnertová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000" dirty="0" smtClean="0">
                <a:hlinkClick r:id="rId2"/>
              </a:rPr>
              <a:t>dagmar.linnertova@mail.muni.cz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Luděk </a:t>
            </a:r>
            <a:r>
              <a:rPr lang="cs-CZ" altLang="cs-CZ" sz="2400" dirty="0" err="1" smtClean="0"/>
              <a:t>Benada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000" dirty="0" smtClean="0">
                <a:hlinkClick r:id="rId3"/>
              </a:rPr>
              <a:t>benada@mail.muni.cz</a:t>
            </a:r>
            <a:r>
              <a:rPr lang="cs-CZ" altLang="cs-CZ" sz="2000" dirty="0" smtClean="0"/>
              <a:t>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Co je potřeba pro úspěšné zpracování ekonomické části: Literární rešerše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7829068" cy="3711969"/>
          </a:xfrm>
        </p:spPr>
        <p:txBody>
          <a:bodyPr/>
          <a:lstStyle/>
          <a:p>
            <a:r>
              <a:rPr lang="cs-CZ" altLang="cs-CZ" dirty="0" smtClean="0"/>
              <a:t>Zpracovat dle požadavků v zadání</a:t>
            </a:r>
          </a:p>
          <a:p>
            <a:r>
              <a:rPr lang="cs-CZ" altLang="cs-CZ" dirty="0" smtClean="0"/>
              <a:t>2 oblasti</a:t>
            </a:r>
            <a:endParaRPr lang="cs-CZ" altLang="cs-CZ" dirty="0"/>
          </a:p>
          <a:p>
            <a:pPr lvl="1"/>
            <a:r>
              <a:rPr lang="cs-CZ" altLang="cs-CZ" sz="2200" dirty="0" smtClean="0"/>
              <a:t>Měď a zlato jako ekonomická komodita, využití v průmyslu, místa těžby a s nimi spojená rizika, situace v ČR, budoucí trendy ve využití, atd.</a:t>
            </a:r>
          </a:p>
          <a:p>
            <a:pPr lvl="1"/>
            <a:r>
              <a:rPr lang="cs-CZ" altLang="cs-CZ" sz="2200" dirty="0" smtClean="0"/>
              <a:t>Měď a zlato na finančním (komoditním, derivátovém trhu), co ovlivňuje jejich cenu, historický přehled, atd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Převzaté informace vhodně citujte</a:t>
            </a:r>
          </a:p>
          <a:p>
            <a:r>
              <a:rPr lang="cs-CZ" altLang="cs-CZ" dirty="0" smtClean="0"/>
              <a:t>Používejte obrázky, grafy, tabulky a odkazujte na ně v textu</a:t>
            </a:r>
          </a:p>
          <a:p>
            <a:r>
              <a:rPr lang="cs-CZ" altLang="cs-CZ" dirty="0" smtClean="0"/>
              <a:t>Vlastní názor se vždy cení</a:t>
            </a:r>
          </a:p>
          <a:p>
            <a:pPr lvl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je potřeba pro úspěšné zpracování ekonomické části: </a:t>
            </a:r>
            <a:r>
              <a:rPr lang="cs-CZ" altLang="cs-CZ" dirty="0" smtClean="0"/>
              <a:t>Ekonomický výpočet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potřebné informace máte v zadání, resp. máte uvedený zdroj odkud čerpat</a:t>
            </a:r>
          </a:p>
          <a:p>
            <a:r>
              <a:rPr lang="cs-CZ" dirty="0" smtClean="0"/>
              <a:t>Využijte např. Excel nebo obdobný program</a:t>
            </a:r>
          </a:p>
          <a:p>
            <a:r>
              <a:rPr lang="cs-CZ" dirty="0" smtClean="0"/>
              <a:t>Vyčíslete si jednotlivé proměnné: devizový kurz, průměrné ceny komodit, náklady, tržby WACC</a:t>
            </a:r>
          </a:p>
          <a:p>
            <a:r>
              <a:rPr lang="cs-CZ" dirty="0" smtClean="0"/>
              <a:t>Aplikujte poznatky z Workshopu, který se uskuteční 12. 10. 2018</a:t>
            </a:r>
          </a:p>
          <a:p>
            <a:r>
              <a:rPr lang="cs-CZ" dirty="0" smtClean="0"/>
              <a:t>Spočítejte NPV, ROE, ROIC</a:t>
            </a:r>
          </a:p>
          <a:p>
            <a:r>
              <a:rPr lang="cs-CZ" dirty="0" smtClean="0"/>
              <a:t>Slovně okomentujte dosažený výsledek s jasným závěrem, zda daný projekt realizoval či nikoli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příštího týdne si přečtěte zadání, udělejte si poznámky, co je vám </a:t>
            </a:r>
            <a:r>
              <a:rPr lang="cs-CZ" dirty="0" smtClean="0"/>
              <a:t>nejasné, </a:t>
            </a:r>
            <a:r>
              <a:rPr lang="cs-CZ" dirty="0"/>
              <a:t>a nebojte se </a:t>
            </a:r>
            <a:r>
              <a:rPr lang="cs-CZ" dirty="0" smtClean="0"/>
              <a:t>zeptat…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17" y="1669408"/>
            <a:ext cx="8438689" cy="474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6446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114</TotalTime>
  <Words>195</Words>
  <Application>Microsoft Office PowerPoint</Application>
  <PresentationFormat>Předvádění na obrazovce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Úvodní workshop Bohatství země, 5. 10. 2018 Dagmar Linnertová dagmar.linnertova@mail.muni.cz Luděk Benada benada@mail.muni.cz  </vt:lpstr>
      <vt:lpstr>Co je potřeba pro úspěšné zpracování ekonomické části: Literární rešerše</vt:lpstr>
      <vt:lpstr>Co je potřeba pro úspěšné zpracování ekonomické části: Ekonomický výpočet</vt:lpstr>
      <vt:lpstr>Do příštího týdne si přečtěte zadání, udělejte si poznámky, co je vám nejasné, a nebojte se zeptat…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Linnertova Dagmar</dc:creator>
  <cp:lastModifiedBy>User</cp:lastModifiedBy>
  <cp:revision>27</cp:revision>
  <cp:lastPrinted>1601-01-01T00:00:00Z</cp:lastPrinted>
  <dcterms:created xsi:type="dcterms:W3CDTF">2015-11-23T07:04:47Z</dcterms:created>
  <dcterms:modified xsi:type="dcterms:W3CDTF">2018-10-05T08:39:35Z</dcterms:modified>
</cp:coreProperties>
</file>